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4" r:id="rId2"/>
    <p:sldId id="295" r:id="rId3"/>
    <p:sldId id="296" r:id="rId4"/>
    <p:sldId id="297" r:id="rId5"/>
    <p:sldId id="298" r:id="rId6"/>
    <p:sldId id="303" r:id="rId7"/>
    <p:sldId id="300" r:id="rId8"/>
    <p:sldId id="301" r:id="rId9"/>
    <p:sldId id="302" r:id="rId10"/>
    <p:sldId id="257" r:id="rId11"/>
    <p:sldId id="274" r:id="rId12"/>
    <p:sldId id="276" r:id="rId13"/>
    <p:sldId id="277" r:id="rId14"/>
    <p:sldId id="278" r:id="rId15"/>
    <p:sldId id="259" r:id="rId16"/>
    <p:sldId id="279" r:id="rId17"/>
    <p:sldId id="280" r:id="rId18"/>
    <p:sldId id="260" r:id="rId19"/>
    <p:sldId id="261" r:id="rId20"/>
    <p:sldId id="291" r:id="rId21"/>
    <p:sldId id="283" r:id="rId22"/>
    <p:sldId id="292" r:id="rId23"/>
    <p:sldId id="267" r:id="rId24"/>
    <p:sldId id="286" r:id="rId25"/>
    <p:sldId id="266" r:id="rId26"/>
    <p:sldId id="293" r:id="rId27"/>
    <p:sldId id="281" r:id="rId28"/>
    <p:sldId id="282" r:id="rId29"/>
    <p:sldId id="284" r:id="rId30"/>
    <p:sldId id="288" r:id="rId31"/>
    <p:sldId id="290" r:id="rId32"/>
    <p:sldId id="289" r:id="rId33"/>
    <p:sldId id="304" r:id="rId34"/>
    <p:sldId id="305" r:id="rId35"/>
    <p:sldId id="306" r:id="rId36"/>
    <p:sldId id="307" r:id="rId37"/>
    <p:sldId id="287" r:id="rId38"/>
    <p:sldId id="285" r:id="rId39"/>
    <p:sldId id="268" r:id="rId40"/>
    <p:sldId id="263" r:id="rId41"/>
    <p:sldId id="264" r:id="rId42"/>
    <p:sldId id="269" r:id="rId43"/>
    <p:sldId id="265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</a:t>
            </a:r>
            <a:r>
              <a:rPr lang="de-DE" sz="1800" dirty="0" err="1"/>
              <a:t>thilo</a:t>
            </a:r>
            <a:r>
              <a:rPr lang="de-DE" sz="1800" dirty="0"/>
              <a:t>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BC854-3852-C444-B5D8-943D204B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kinda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BD8DD98-F6C7-78F1-1461-6AC65F82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AAFD7-82DC-E0E3-27D5-7BBFDA605001}"/>
              </a:ext>
            </a:extLst>
          </p:cNvPr>
          <p:cNvSpPr txBox="1"/>
          <p:nvPr/>
        </p:nvSpPr>
        <p:spPr>
          <a:xfrm>
            <a:off x="986400" y="5812146"/>
            <a:ext cx="1021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Make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equations</a:t>
            </a:r>
            <a:r>
              <a:rPr lang="de-DE" sz="1400" dirty="0"/>
              <a:t> </a:t>
            </a:r>
            <a:r>
              <a:rPr lang="de-DE" sz="1400" dirty="0" err="1"/>
              <a:t>look</a:t>
            </a:r>
            <a:r>
              <a:rPr lang="de-DE" sz="1400" dirty="0"/>
              <a:t> nice, </a:t>
            </a:r>
            <a:r>
              <a:rPr lang="de-DE" sz="1400" dirty="0" err="1"/>
              <a:t>floor</a:t>
            </a:r>
            <a:r>
              <a:rPr lang="de-DE" sz="1400" dirty="0"/>
              <a:t> </a:t>
            </a:r>
            <a:r>
              <a:rPr lang="de-DE" sz="1400" dirty="0" err="1"/>
              <a:t>area</a:t>
            </a:r>
            <a:r>
              <a:rPr lang="de-DE" sz="1400" dirty="0"/>
              <a:t> not </a:t>
            </a:r>
            <a:r>
              <a:rPr lang="de-DE" sz="1400" dirty="0" err="1"/>
              <a:t>equal</a:t>
            </a:r>
            <a:r>
              <a:rPr lang="de-DE" sz="1400" dirty="0"/>
              <a:t> </a:t>
            </a:r>
            <a:r>
              <a:rPr lang="de-DE" sz="1400" dirty="0" err="1"/>
              <a:t>ground</a:t>
            </a:r>
            <a:r>
              <a:rPr lang="de-DE" sz="1400" dirty="0"/>
              <a:t> </a:t>
            </a:r>
            <a:r>
              <a:rPr lang="de-DE" sz="1400" dirty="0" err="1"/>
              <a:t>area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Heat </a:t>
            </a:r>
            <a:r>
              <a:rPr lang="de-DE" sz="1400" dirty="0" err="1"/>
              <a:t>gains</a:t>
            </a:r>
            <a:r>
              <a:rPr lang="de-DE" sz="1400" dirty="0"/>
              <a:t> and </a:t>
            </a:r>
            <a:r>
              <a:rPr lang="de-DE" sz="1400" dirty="0" err="1"/>
              <a:t>losses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equal</a:t>
            </a:r>
            <a:r>
              <a:rPr lang="de-DE" sz="1400" dirty="0"/>
              <a:t>, </a:t>
            </a:r>
            <a:r>
              <a:rPr lang="de-DE" sz="1400" dirty="0" err="1"/>
              <a:t>conservation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energy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som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anose="05000000000000000000" pitchFamily="2" charset="2"/>
              </a:rPr>
              <a:t> 70.8 / COP =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electricity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heat</a:t>
            </a:r>
            <a:r>
              <a:rPr lang="de-DE" sz="1400" dirty="0">
                <a:sym typeface="Wingdings" panose="05000000000000000000" pitchFamily="2" charset="2"/>
              </a:rPr>
              <a:t> pump </a:t>
            </a:r>
            <a:r>
              <a:rPr lang="de-DE" sz="1400" dirty="0" err="1">
                <a:sym typeface="Wingdings" panose="05000000000000000000" pitchFamily="2" charset="2"/>
              </a:rPr>
              <a:t>consumed</a:t>
            </a:r>
            <a:r>
              <a:rPr lang="de-DE" sz="1400" dirty="0">
                <a:sym typeface="Wingdings" panose="05000000000000000000" pitchFamily="2" charset="2"/>
              </a:rPr>
              <a:t>.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„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period</a:t>
            </a:r>
            <a:r>
              <a:rPr lang="de-DE" sz="1400" dirty="0"/>
              <a:t>“ </a:t>
            </a:r>
            <a:r>
              <a:rPr lang="de-DE" sz="1400" dirty="0" err="1"/>
              <a:t>Oct</a:t>
            </a:r>
            <a:r>
              <a:rPr lang="de-DE" sz="1400" dirty="0"/>
              <a:t> 1 </a:t>
            </a:r>
            <a:r>
              <a:rPr lang="de-DE" sz="1400" dirty="0" err="1"/>
              <a:t>to</a:t>
            </a:r>
            <a:r>
              <a:rPr lang="de-DE" sz="1400" dirty="0"/>
              <a:t> Apr 30 = 200 </a:t>
            </a:r>
            <a:r>
              <a:rPr lang="de-DE" sz="1400" dirty="0" err="1"/>
              <a:t>days</a:t>
            </a:r>
            <a:r>
              <a:rPr lang="de-DE" sz="140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20FC1C-E565-4D81-BB08-BE98DCF80154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745F3-8C8D-B411-AF46-2CC20F4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25" y="1993012"/>
            <a:ext cx="53625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6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?</a:t>
            </a:r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119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2410</Words>
  <Application>Microsoft Macintosh PowerPoint</Application>
  <PresentationFormat>Breitbild</PresentationFormat>
  <Paragraphs>308</Paragraphs>
  <Slides>43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Office</vt:lpstr>
      <vt:lpstr>Modelling buildings and their heating systems</vt:lpstr>
      <vt:lpstr>Motivation for this topic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The model kinda works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PowerPoint-Präsentation</vt:lpstr>
      <vt:lpstr>Conclusions</vt:lpstr>
      <vt:lpstr>Thanks for listening!</vt:lpstr>
      <vt:lpstr>Sources</vt:lpstr>
      <vt:lpstr>3 questions, 4 answers each</vt:lpstr>
      <vt:lpstr>Do you have any questions?</vt:lpstr>
      <vt:lpstr>A0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25</cp:revision>
  <dcterms:created xsi:type="dcterms:W3CDTF">2025-06-07T09:35:23Z</dcterms:created>
  <dcterms:modified xsi:type="dcterms:W3CDTF">2025-06-29T18:00:20Z</dcterms:modified>
</cp:coreProperties>
</file>